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70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67" r:id="rId12"/>
    <p:sldId id="276" r:id="rId1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нучина Оксана Викторовна" initials="ООВ" lastIdx="1" clrIdx="0">
    <p:extLst>
      <p:ext uri="{19B8F6BF-5375-455C-9EA6-DF929625EA0E}">
        <p15:presenceInfo xmlns:p15="http://schemas.microsoft.com/office/powerpoint/2012/main" userId="Онучина Оксан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4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0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5378-8E05-46EE-BAE7-E1B1A6CD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002" y="230819"/>
            <a:ext cx="2666464" cy="1615736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Утверждаю: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Глава администрации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Новошахтинского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городского поселения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______________ О.Н.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Пенькова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  </a:t>
            </a:r>
            <a:r>
              <a:rPr lang="ru-RU" sz="900" b="1" dirty="0">
                <a:solidFill>
                  <a:prstClr val="black"/>
                </a:solidFill>
                <a:latin typeface="Century Gothic" panose="020B0502020202020204"/>
              </a:rPr>
              <a:t>протоколом Общественной комиссии от  02.12.2021г. № 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13B0A-2D35-45CE-86CB-B4EF0469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7350"/>
            <a:ext cx="8596668" cy="622324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6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Дизайн-проект благоустройства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многоквартирного дома №3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по улице Юбилейная,</a:t>
            </a:r>
          </a:p>
          <a:p>
            <a:pPr algn="ctr">
              <a:buNone/>
            </a:pP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пгт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Новошахтинский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Михайловский район,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Приморский край.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2022г.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72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074F-A474-49A2-B16D-4C3D010C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Минимальный перечень работ по благоустройству дворовой территории включает в себя следующие виды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91140-B666-4461-BDD7-AC430C64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Асфальтирование дворовых проездов и выполнение сопутствующих работ.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Замена бордюрного камня.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Установка стационарных урн.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Установка диванов садово-парковых на металлических ножках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(арт.002053АО «КСИЛ» пример)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предусмотрено выполнять с учетом обеспечения физической, пространственной и информационной доступности дворовых территорий для маломобильных групп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34436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B37F6-F577-4EBF-B620-395DBA07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373911" y="-1547739"/>
            <a:ext cx="5765023" cy="96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F2B9A-6965-44D1-9F43-49C3948C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0471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план по адресу: ул. Юбилейная д. 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902F8AD-9523-49CD-9D64-899BA2547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6252"/>
            <a:ext cx="4754563" cy="383358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BCD2D33-2212-435C-A644-CE0468B6D3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086252"/>
            <a:ext cx="4754563" cy="3833584"/>
          </a:xfrm>
        </p:spPr>
      </p:pic>
    </p:spTree>
    <p:extLst>
      <p:ext uri="{BB962C8B-B14F-4D97-AF65-F5344CB8AC3E}">
        <p14:creationId xmlns:p14="http://schemas.microsoft.com/office/powerpoint/2010/main" val="15113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2ACE4-9CE3-4182-88E5-D7987339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Содержание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Текстовая часть: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EA56-34F6-4C20-B581-491FC623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Характеристика земельного участка предполагаемого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благоустройству…………………………………………………………………………………………………3,4,5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Фотофиксация текущего состояния предполагаемой к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Благоустройству территории………………………………………………………………………………..6,7,8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Описание решений по благоустройству…………………………………………………………..9,10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Графическая часть: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планировки территорий………………………………………………………………………………………………………………11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Ситуационный план………………………………………………………………………………...................12</a:t>
            </a:r>
          </a:p>
        </p:txBody>
      </p:sp>
    </p:spTree>
    <p:extLst>
      <p:ext uri="{BB962C8B-B14F-4D97-AF65-F5344CB8AC3E}">
        <p14:creationId xmlns:p14="http://schemas.microsoft.com/office/powerpoint/2010/main" val="115715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5726E-B889-45A6-8115-05D74514E223}"/>
              </a:ext>
            </a:extLst>
          </p:cNvPr>
          <p:cNvSpPr/>
          <p:nvPr/>
        </p:nvSpPr>
        <p:spPr>
          <a:xfrm>
            <a:off x="248576" y="443883"/>
            <a:ext cx="117096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земельного участка предполагаемого к благоустройству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 благоустройства дворовой территории многоквартирного жилого дома расположенного по адресу: Приморский край, Михайловский район,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пгт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ул. Юбилейная д. 3, выполнен на основании муниципальной подпрограммы «Благоустройство территорий, детских и спортивных площадок на 2019-2027гг.», в рамках реализации 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Согласно карте градостроительного зонирования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поселения, рассматриваемая территория расположена в зоне многоэтажной жилой застройки. Кадастровый номер 25:09:030501:431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В настоящее время дворовая территория жилого дома по ул. Юбилейной д. 3, нуждается в благоустройстве, поскольку на  указанной территории длительное время не проводились мероприятия по благоустройству дворовой территории.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Придомовая территория рассматриваемого жилого дома имеет асфальтобетонное покрытие с дефектами в виде: просадки, выбоин, провалов, трещин. Местами асфальтобетонное покрытие утрачено полностью. Существующие бортовые камни завалены и имеют сколы и трещины, местами полностью разрушены. На территории проезда расположены 3 канализационных колодца. Во дворе установлены 3 железобетонные опоры со старыми светильниками. Местами отсутствует разграничения зон озеленения от зон инженерной инфраструктуры; на всей территории расположена стихийная парковка. Требуется установка 6 лавочек и 6 урн.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 выполнения мероприятий по благоустройству в рамках проекта обусловлена потребностью жителей МКД в организации благоустройства дворовой территории в целях повышения качества и комфорта городской среды.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5244CD-323F-43AF-BCBE-7F3C5D78EBC5}"/>
              </a:ext>
            </a:extLst>
          </p:cNvPr>
          <p:cNvSpPr/>
          <p:nvPr/>
        </p:nvSpPr>
        <p:spPr>
          <a:xfrm>
            <a:off x="399495" y="639192"/>
            <a:ext cx="10200443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8C91-C0C1-4840-821F-4DF43A2C8B54}"/>
              </a:ext>
            </a:extLst>
          </p:cNvPr>
          <p:cNvSpPr txBox="1"/>
          <p:nvPr/>
        </p:nvSpPr>
        <p:spPr>
          <a:xfrm>
            <a:off x="399495" y="338065"/>
            <a:ext cx="1154097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дворовая территория жилого дома по ул. Юбилейной д. 3, нуждается в благоустройстве, поскольку на  указанной территории длительное время не проводились мероприятия по благоустройству дворовой территории.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Придомовая территория рассматриваемого жилого дома имеет асфальтобетонное покрытие с дефектами в виде: просадки, выбоин, провалов, трещин. Местами асфальтобетонное покрытие утрачено полностью. Существующие бортовые камни завалены и имеют сколы и трещины, местами полностью разрушены. На территории проезда расположены 3 канализационных колодца. Во дворе установлены 3 железобетонные опоры со старыми светильниками. Местами отсутствует разграничения зон озеленения от зон инженерной инфраструктуры; на всей территории расположена стихийная парковка. Требуется установка 6 лавочек и 6 урн.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 выполнения мероприятий по благоустройству в рамках проекта обусловлена потребностью жителей МКД в организации благоустройства дворовой территории в целях повышения качества и комфорта городской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1417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5CDB15-76CC-4A72-8557-DC56FF1EF72C}"/>
              </a:ext>
            </a:extLst>
          </p:cNvPr>
          <p:cNvSpPr/>
          <p:nvPr/>
        </p:nvSpPr>
        <p:spPr>
          <a:xfrm>
            <a:off x="435007" y="399495"/>
            <a:ext cx="10244830" cy="739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Сохранение и поддержание жизнеобеспечения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Повышение уровня качества жизни населения;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Создание условий для благополучной эксплуатациям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многоквартирного жилого дома  и прилегающей территории;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Формирование эстетического облика придомовой территории;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Сохранения экологии;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 организовать надлежащим образом жизнеобеспечение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Сформирует эстетический облик двора;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Позволит благополучно эксплуатировать МКД и прилегающую к нему территорию;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В целом повысит уровень жизни населения. </a:t>
            </a:r>
          </a:p>
          <a:p>
            <a:pPr>
              <a:lnSpc>
                <a:spcPct val="115000"/>
              </a:lnSpc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Реализовав мероприятия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муниципальной подпрограммы «Благоустройство территорий, детских и спортивных площадок на 2019-2027гг.», в рамках реализации 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 повысят уровень благоустройства дворовых территорий МКД.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0">
              <a:lnSpc>
                <a:spcPct val="115000"/>
              </a:lnSpc>
              <a:spcAft>
                <a:spcPts val="1000"/>
              </a:spcAft>
              <a:tabLst>
                <a:tab pos="1181100" algn="l"/>
              </a:tabLs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967AF-20F5-4B48-88A0-0E039CE9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1,№ 2)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8D221DF-3B6E-4A6F-987B-4480DEC04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2057400"/>
            <a:ext cx="4754880" cy="4022725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ECF439F7-2DE4-4AFD-B1B4-70A067C4F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2" y="2057400"/>
            <a:ext cx="4458956" cy="4022725"/>
          </a:xfrm>
        </p:spPr>
      </p:pic>
    </p:spTree>
    <p:extLst>
      <p:ext uri="{BB962C8B-B14F-4D97-AF65-F5344CB8AC3E}">
        <p14:creationId xmlns:p14="http://schemas.microsoft.com/office/powerpoint/2010/main" val="330434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E1DAF-A90D-4C54-9F69-035EC43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3,№ 4)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9D6BDB3-0016-4D33-A540-5EBE24D8CA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0" y="2057400"/>
            <a:ext cx="4537821" cy="402272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681781C-B93A-4482-BC64-0ADFDDEF0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98" y="2057400"/>
            <a:ext cx="4537821" cy="4022725"/>
          </a:xfrm>
        </p:spPr>
      </p:pic>
    </p:spTree>
    <p:extLst>
      <p:ext uri="{BB962C8B-B14F-4D97-AF65-F5344CB8AC3E}">
        <p14:creationId xmlns:p14="http://schemas.microsoft.com/office/powerpoint/2010/main" val="17611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80AA2-4E04-43D6-9E39-80E61FDC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5,№ 6)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9A8411F-D6F3-415E-B455-A3AD16B70C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8" y="2057400"/>
            <a:ext cx="4261280" cy="402272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D81D7BE-7C5B-4086-A769-77672DBE1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057400"/>
            <a:ext cx="4754563" cy="4022725"/>
          </a:xfrm>
        </p:spPr>
      </p:pic>
    </p:spTree>
    <p:extLst>
      <p:ext uri="{BB962C8B-B14F-4D97-AF65-F5344CB8AC3E}">
        <p14:creationId xmlns:p14="http://schemas.microsoft.com/office/powerpoint/2010/main" val="220720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4223D-6C18-4AC1-91D6-C5A26641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Описание решений по благоустройству территории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4A2F6-852A-4754-A19B-CBCE1F69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11045"/>
            <a:ext cx="10531136" cy="42849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Пространство двора планируется решить с учетом удовлетворения потребностей населения в рекреационной функции, хозяйственной деятельности, активном и пассивном отдыхе жильцов прилежащих домов. Общим принципом объемно-пространственного и композиционного решения станет зонировании.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решения задач и достижения поставленных целей предлагается реализовывать мероприятия по благоустройству дворовых территорий, а именно, осуществлять ремонт покрытия дворового проезда.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Асфальтирование дворовой территории – один из самых традиционных и востребованных способов благоустройства жилых домов.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комфортного и безопасного расположения автомобилей необходимо организовать парковки с условием проезда и движения автомобилей по внутреннему пространству двора и площадок, парковки ограничить дорожным бордюрным камнем.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7327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501</TotalTime>
  <Words>895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Corbel</vt:lpstr>
      <vt:lpstr>Times New Roman</vt:lpstr>
      <vt:lpstr>Базис</vt:lpstr>
      <vt:lpstr>Утверждаю: Глава администрации Новошахтинского городского поселения  ______________ О.Н. Пенькова   протоколом Общественной комиссии от  02.12.2021г. № 1</vt:lpstr>
      <vt:lpstr>                                                         Содержание Текстовая часть:</vt:lpstr>
      <vt:lpstr>Презентация PowerPoint</vt:lpstr>
      <vt:lpstr>Презентация PowerPoint</vt:lpstr>
      <vt:lpstr>Презентация PowerPoint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1,№ 2)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3,№ 4)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5,№ 6)</vt:lpstr>
      <vt:lpstr>2. Описание решений по благоустройству территории</vt:lpstr>
      <vt:lpstr>Минимальный перечень работ по благоустройству дворовой территории включает в себя следующие виды работ:</vt:lpstr>
      <vt:lpstr>Презентация PowerPoint</vt:lpstr>
      <vt:lpstr>Ситуационный план по адресу: ул. Юбилейная д.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Утверждаю: Глава Новошахтинского городского поселения ______________ Удовиченко А.А. ______________ 2019</dc:title>
  <dc:creator>Онучина Оксана Викторовна</dc:creator>
  <cp:lastModifiedBy>Онучина Оксана Викторовна</cp:lastModifiedBy>
  <cp:revision>40</cp:revision>
  <cp:lastPrinted>2019-07-08T01:27:44Z</cp:lastPrinted>
  <dcterms:created xsi:type="dcterms:W3CDTF">2019-03-11T05:02:17Z</dcterms:created>
  <dcterms:modified xsi:type="dcterms:W3CDTF">2021-12-21T02:08:28Z</dcterms:modified>
</cp:coreProperties>
</file>