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E710AB-9ECB-CE15-E44E-D7829D7BF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404625-6A63-2FAF-7E86-807880682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CB0D65-338E-5520-4F82-646B79600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98D-FEF4-4006-8397-16F770AB9868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A96AEF-B676-9816-148B-4E4A2A997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CF7FA7-9513-38F0-0EEC-8E7B08274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0935-043A-4722-B070-3B86E0F93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5E7C4-43E6-00FD-D237-96039A5BE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91395A-1376-F385-EFDB-69D9DD8D9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92DBC5-6608-CFB8-849F-57899A915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98D-FEF4-4006-8397-16F770AB9868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294B89-970B-0BD6-3D1A-F0C0AD576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65F0F8-4996-C6C2-990C-A43B0C42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0935-043A-4722-B070-3B86E0F93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15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8DB27E4-225E-0784-2FA7-B5D9CEBA2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84ED28-34F8-35F7-2DC2-030B9C113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572EAC-8204-3D8C-914C-79B7A9F6C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98D-FEF4-4006-8397-16F770AB9868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D3E0AF-FEE6-0927-BC9B-1D9BF38BF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B14E71-3B07-53DE-D13D-F23AFDA92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0935-043A-4722-B070-3B86E0F93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47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0BCF1A-2E76-B794-DA1A-AA0DB175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1F8251-C10B-1401-94FE-CCEFCCDE9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47D7BC-A2C0-049E-5AA6-539E90FA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98D-FEF4-4006-8397-16F770AB9868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7CB11D-6362-857C-04C4-1E27E28A6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A51197-80BA-AD13-89DA-C8E3982CD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0935-043A-4722-B070-3B86E0F93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7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E7C91-7556-8905-0845-04DE7CE0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CD1A0A-3704-E1EB-B317-50A460972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625247-BCD8-319C-5CC0-9A2F0B229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98D-FEF4-4006-8397-16F770AB9868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19126F-D720-963B-F687-38D196687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A1C1A5-21C2-67A0-E726-B1FF861B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0935-043A-4722-B070-3B86E0F93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04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3DB45-5216-8C53-15BC-A8EC3FCFB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A1B579-E736-BBFE-2966-A73560C110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092305-31B2-F9A9-E3AB-9F616DAAB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D39145-6FFA-86E4-9B18-8109BECA2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98D-FEF4-4006-8397-16F770AB9868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E2A9A0-FC3B-2FF6-D2A2-340FFDF1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80FA07-B19F-05C3-E7A7-571E706D1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0935-043A-4722-B070-3B86E0F93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9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EE6C9-F410-6D70-0489-C2E7C8E5D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EF0C32-29FB-694B-B622-6E0A01C7D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56C313-D8E2-C78A-9BF8-AD229D6FD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A2BCE35-CF25-7380-C1BD-DB3E4A97C9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14F3ED0-DB2F-92DF-D72F-FC828B7AD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B34C2E8-8406-B4A9-6C49-FA634CB2E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98D-FEF4-4006-8397-16F770AB9868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E40BE32-4DB6-7D86-9C11-68AC9695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43B15A2-1C0A-CAE4-6EF1-3B0633066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0935-043A-4722-B070-3B86E0F93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69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FBC29-A9F9-9693-263E-6B664AB8B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985352-F652-9BC1-010B-5E318030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98D-FEF4-4006-8397-16F770AB9868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7A2D7A8-4DBA-8E14-82DD-3168EC164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7B9729-7EAE-7F63-02D0-0DA000384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0935-043A-4722-B070-3B86E0F93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44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8BB8BD1-D1C6-F65C-A417-7669BD671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98D-FEF4-4006-8397-16F770AB9868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854C261-4E75-D083-2C3B-D74929949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C4F723-000C-42BC-194F-316F5FDD2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0935-043A-4722-B070-3B86E0F93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9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E7E974-F95D-3CB8-ADB4-F6AD65AEA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678F70-C1A9-3FD5-0F1F-77D4C8C4B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CE4F01-E52E-62B5-66DE-E09CE3E2B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8C09E1-D77F-315F-092C-BC1E73D2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98D-FEF4-4006-8397-16F770AB9868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D30011-CC34-E484-9DB5-694C77BDB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B9B5E1-77B1-3E1E-EEEB-D71DD2BA6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0935-043A-4722-B070-3B86E0F93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0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44F612-D820-40CB-E272-B5E7D345C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64092D2-E20D-EB7E-A47B-D52AAD7A86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815B29-59F2-7993-86B0-B7304BC96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3A7E1C-8E33-B5A0-A4D0-ED9CA023E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698D-FEF4-4006-8397-16F770AB9868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77318E-9563-0020-0F18-C6602C1ED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50536E-0944-56E3-FB37-C6A3C7268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0935-043A-4722-B070-3B86E0F93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38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DA6D3-55A7-5D5B-8C29-AEF5D859C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53DE93-9548-AA72-2519-26C321F39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67EF89-F5C1-6242-0AC6-1C3767C31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4698D-FEF4-4006-8397-16F770AB9868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DA184E-E91D-0486-3932-BD34AB732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000690-52FE-692D-DC28-735F525F58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20935-043A-4722-B070-3B86E0F93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8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016254-3149-9614-AD3D-BD399EAF3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00B050"/>
                </a:solidFill>
              </a:rPr>
              <a:t>«1000 ДВОРОВ»: КАК ПОПАСТЬ В ПРОГРАММУ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24F298-CACC-9A45-ABEF-9B083C253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4320" y="804672"/>
            <a:ext cx="5745480" cy="53722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подать заявку на 2024 год</a:t>
            </a:r>
          </a:p>
          <a:p>
            <a:pPr marL="0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15 мая 2023г. по 16 июня 2023г.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дминистрацию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овошахтинского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городского поселения по адресу: пгт.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Новошахтинский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ул. Производственная, 8, кабинет № 3 подается заявка по форме, которая будет размещена на сайте администрации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Новошахтинского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городского поселения в разделе 1000 ДВОРОВ, а так же за формой заявки можно обратится в кабинет </a:t>
            </a:r>
            <a:r>
              <a:rPr lang="ru-RU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3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 апреля 2023г.</a:t>
            </a:r>
          </a:p>
          <a:p>
            <a:pPr algn="just"/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видов работ по программе «1000 ДВОРОВ»:</a:t>
            </a:r>
          </a:p>
          <a:p>
            <a:pPr indent="0" algn="just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асфальтирование территорий (ремонт дворовых проездов), обеспечение освещения дворовых территорий, установка скамеек и урн для мусора.</a:t>
            </a:r>
          </a:p>
          <a:p>
            <a:pPr indent="0" algn="just">
              <a:buNone/>
            </a:pP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indent="0" algn="just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оборудование детских и (или) спортивных площадок.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4CFFC5-F1E7-FBF4-472D-A252064DC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43000"/>
            <a:ext cx="5181600" cy="5033963"/>
          </a:xfrm>
        </p:spPr>
        <p:txBody>
          <a:bodyPr>
            <a:normAutofit fontScale="70000" lnSpcReduction="2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подать заявку: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правляющая компания и (или) старший по дому.</a:t>
            </a:r>
          </a:p>
          <a:p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После проведения конкурса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23 июня 2023г.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общественной комиссией будут выбраны  победители.</a:t>
            </a:r>
          </a:p>
          <a:p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Благоустройство территорий будет проведено в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2024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3731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162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«1000 ДВОРОВ»: КАК ПОПАСТЬ В ПРОГРАММУ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«1000 ДВОРОВ»: КАК ПОПАСТЬ В ПРОГРАММУ</dc:title>
  <dc:creator>Онучина Оксана Викторовна</dc:creator>
  <cp:lastModifiedBy>Онучина Оксана Викторовна</cp:lastModifiedBy>
  <cp:revision>10</cp:revision>
  <cp:lastPrinted>2023-02-20T07:27:50Z</cp:lastPrinted>
  <dcterms:created xsi:type="dcterms:W3CDTF">2023-02-20T05:27:52Z</dcterms:created>
  <dcterms:modified xsi:type="dcterms:W3CDTF">2023-04-13T02:02:09Z</dcterms:modified>
</cp:coreProperties>
</file>