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notesMasterIdLst>
    <p:notesMasterId r:id="rId26"/>
  </p:notesMasterIdLst>
  <p:sldIdLst>
    <p:sldId id="256" r:id="rId2"/>
    <p:sldId id="257" r:id="rId3"/>
    <p:sldId id="274" r:id="rId4"/>
    <p:sldId id="261" r:id="rId5"/>
    <p:sldId id="279" r:id="rId6"/>
    <p:sldId id="268" r:id="rId7"/>
    <p:sldId id="280" r:id="rId8"/>
    <p:sldId id="283" r:id="rId9"/>
    <p:sldId id="269" r:id="rId10"/>
    <p:sldId id="276" r:id="rId11"/>
    <p:sldId id="275" r:id="rId12"/>
    <p:sldId id="270" r:id="rId13"/>
    <p:sldId id="273" r:id="rId14"/>
    <p:sldId id="277" r:id="rId15"/>
    <p:sldId id="265" r:id="rId16"/>
    <p:sldId id="266" r:id="rId17"/>
    <p:sldId id="267" r:id="rId18"/>
    <p:sldId id="284" r:id="rId19"/>
    <p:sldId id="287" r:id="rId20"/>
    <p:sldId id="288" r:id="rId21"/>
    <p:sldId id="281" r:id="rId22"/>
    <p:sldId id="282" r:id="rId23"/>
    <p:sldId id="278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78993" autoAdjust="0"/>
  </p:normalViewPr>
  <p:slideViewPr>
    <p:cSldViewPr>
      <p:cViewPr>
        <p:scale>
          <a:sx n="100" d="100"/>
          <a:sy n="100" d="100"/>
        </p:scale>
        <p:origin x="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A2974-67E8-4AE2-B2F6-80BA159CC587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5651F-AC6D-491F-A71E-2679EBA8E6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80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5651F-AC6D-491F-A71E-2679EBA8E66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85651F-AC6D-491F-A71E-2679EBA8E66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263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5651F-AC6D-491F-A71E-2679EBA8E66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092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25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642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6050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123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1635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6292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3552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659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8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891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14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008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325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73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116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28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85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924944"/>
            <a:ext cx="6188675" cy="3094856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7858180" cy="4000528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ЭКОЛОГИЧЕСКОЕ ПРОСВЕЩЕНИЕ И    	ИНФОРМИРОВАНИЕ НАСЕЛЕНИЯ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6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НОВОШАХТИНСКОГО </a:t>
            </a:r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ПОСЕЛЕНИЯ В 2023 ГОДУ</a:t>
            </a:r>
          </a:p>
          <a:p>
            <a:pPr algn="ctr">
              <a:lnSpc>
                <a:spcPct val="170000"/>
              </a:lnSpc>
              <a:buNone/>
            </a:pP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143248"/>
            <a:ext cx="564360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764705"/>
            <a:ext cx="6798734" cy="43204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Субботник МБОУ СОШ №1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564895"/>
            <a:ext cx="4608512" cy="254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643050"/>
            <a:ext cx="4536504" cy="290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1071546"/>
            <a:ext cx="6798734" cy="185738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МБОУ СОШ №2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Акция 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Посади дерево»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апрель 2023 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219204"/>
            <a:ext cx="2160239" cy="401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85993"/>
            <a:ext cx="2592286" cy="380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929066"/>
            <a:ext cx="27146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5760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Субботник МБОУ СОШ №2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880"/>
            <a:ext cx="3508847" cy="347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2237"/>
            <a:ext cx="5257920" cy="427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39552" y="548679"/>
            <a:ext cx="8064896" cy="259228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Экологическое мероприятие посвященное "Международному дню Земли" прошло в детском саду "Золотой ключик". Дети смотрели видео "Берегите планету", собирали мусор, учились садить клумбы,  танцевали танец "Защитники природы</a:t>
            </a:r>
            <a:r>
              <a:rPr lang="ru-RU" sz="2400" dirty="0"/>
              <a:t>"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45" y="2665983"/>
            <a:ext cx="401819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466" y="2665983"/>
            <a:ext cx="413308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9386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реализации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образовательно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просветительского проекта "Дели на три"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/с «Золотой ключик» прошли мероприятия на тему:"Опасные и неопасные отходы"-  "Сортируем мусор - бережем природу».  Цель: знакомство детей с принципом сбора и утилизации бытовых отходов.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388900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41148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64145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Дефиле «Мусорная мода»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«Росинка»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SaMSunG\Desktop\ФОТО экология\20190425_10105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278315" y="2490788"/>
            <a:ext cx="4595308" cy="3444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14551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Занятие «У каждого свой дом на Земле»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SaMSunG\Desktop\ФОТО экология\DSC0401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279921" y="2276872"/>
            <a:ext cx="4592095" cy="3658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735667"/>
            <a:ext cx="6707502" cy="46108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Юные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встречают птиц</a:t>
            </a:r>
          </a:p>
        </p:txBody>
      </p:sp>
      <p:pic>
        <p:nvPicPr>
          <p:cNvPr id="5" name="Содержимое 4" descr="C:\Users\SaMSunG\Desktop\20200317_11430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176" y="1506035"/>
            <a:ext cx="2928958" cy="224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SaMSunG\Desktop\20200317_1141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7206" y="2002111"/>
            <a:ext cx="4037162" cy="344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SaMSunG\Desktop\20200317_1143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779" y="3827770"/>
            <a:ext cx="2924355" cy="21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7715200" cy="779687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Группа «Старшие по домам»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5" y="1747416"/>
            <a:ext cx="3856037" cy="38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29202" y="1628800"/>
            <a:ext cx="4104455" cy="446449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взаимодействия с жителями поселения,  доведения информации до жителей  МКД, администрацией НГП создана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Ватцап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группа старших по домам. В ней публикуется актуальная информация  (по субботнику, по голосованию за объекты благоустройства, правила пользования канализацией, о совещаниях и встречах с интересующими службами и организациями и по другим вопросам).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82" y="584684"/>
            <a:ext cx="75248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Ежегодно постановлением администрации НГП утверждается План мероприятий по экологическому воспитанию и формированию экологической культуры и информационной работы с населением в области обращения с твёрдыми коммунальными отходами в Новошахтинском городском поселении, которым определяются мероприятия по экологическому просвещению и обращению с ТКО.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714357"/>
            <a:ext cx="6798734" cy="85725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Засор в приемном отделении канализационной насосной станции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пгт.Новошахтинский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феврале 2023г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300039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85926"/>
            <a:ext cx="31432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 сайте администрации Новошахтинского городского поселения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76865" y="2420889"/>
            <a:ext cx="6798736" cy="3514244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разделе «Экологическое просвещение и информирование населения» размещена: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социальная реклама</a:t>
            </a:r>
          </a:p>
          <a:p>
            <a:pPr>
              <a:buFontTx/>
              <a:buChar char="-"/>
            </a:pPr>
            <a:endParaRPr lang="ru-RU" b="1" dirty="0"/>
          </a:p>
          <a:p>
            <a:pPr>
              <a:buFontTx/>
              <a:buChar char="-"/>
            </a:pPr>
            <a:endParaRPr lang="ru-RU" b="1" dirty="0"/>
          </a:p>
        </p:txBody>
      </p:sp>
      <p:pic>
        <p:nvPicPr>
          <p:cNvPr id="8" name="Рисунок 7" descr="http://www.pogranichny.ru/images/documents/ecology/27_02_2021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604" y="3284984"/>
            <a:ext cx="2244725" cy="28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pogranichny.ru/images/documents/ecology/17092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5357850" cy="277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928670"/>
            <a:ext cx="3260724" cy="36431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Социальная реклама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4071966" cy="588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D:\PasechnikVV\Desktop\Экология\Экология\m_2021-12-03-840314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714488"/>
            <a:ext cx="408889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1124744"/>
            <a:ext cx="6798734" cy="109446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Приморская автономная некоммерческая организация «Информационно-методический Центр «Тихоокеанский Проект» при поддержке Министерства ЖКХ Приморского края в рамках проекта периодически проводит на территории НГП семинары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93104" y="2852936"/>
            <a:ext cx="516573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Только нам выбирать наше будущее</a:t>
            </a:r>
          </a:p>
        </p:txBody>
      </p:sp>
      <p:pic>
        <p:nvPicPr>
          <p:cNvPr id="4" name="Содержимое 3" descr="https://www.primorsky.ru/authorities/local-government/terneisky/npa/f1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13858" y="2490788"/>
            <a:ext cx="612422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НПА администрации НГП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Постановления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по субботнику, «Об утверждении Порядка организации сбора и накопления отработанных ртутьсодержащих ламп на территории НГП», решение МК «Об утверждении Правил благоустройства на территории Новошахтинского городского поселения", "Об утверждении схемы размещения контейнерных площадок",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проведении экологической акции «Делаю шаг к чистоте» на территории Новошахтинского городского поселения« и т.</a:t>
            </a:r>
            <a:r>
              <a:rPr lang="ru-RU" dirty="0"/>
              <a:t>д..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Конкурс по экологии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Чистые игры»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93104" y="2490788"/>
            <a:ext cx="516573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В НГП проводятся экологические мероприятия школ, детских садов и центра детского творчества: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88840"/>
            <a:ext cx="7344816" cy="417646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встречают птиц, 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Урок экологии "Планета в опасности",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Акция «Посади дерево»,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Неделя экологии в МБО ДО «ЦДТ», 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Викторина «О, да, вторсырье!»,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Акция "Зеленая весна",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- Акция "Вода России",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Установка экологических щитов,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День тигра,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Экологически чистый праздник,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конкурс от портала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Эковики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"Хранители птиц".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928670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Общепоселковый субботник 2023 коллектив администрации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9386" y="2490788"/>
            <a:ext cx="4593166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Бойцы трудового отряда «СУЭК» приняли участие во Всероссийской акции «Вода России».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9386" y="2490788"/>
            <a:ext cx="4593166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8080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Озеро Барабаши  в с.Павловка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36096" y="1081078"/>
            <a:ext cx="2752129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42910" y="928670"/>
            <a:ext cx="3929090" cy="5357850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Жителями с.Павловка проведен экологический субботник по очистке озера и установлена бочка для  сбора мусора, а также экологический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банер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Летом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ребетня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 нетерпением ждет купального сезона, а любители рыбалки даже проводят соревнования по ловле сазанов, сомов и раков.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МБОУ СОШ №1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Акция «Посади дерево»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9386" y="2490788"/>
            <a:ext cx="4593166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1211</TotalTime>
  <Words>440</Words>
  <Application>Microsoft Office PowerPoint</Application>
  <PresentationFormat>Экран (4:3)</PresentationFormat>
  <Paragraphs>49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Натуральные материалы</vt:lpstr>
      <vt:lpstr>     </vt:lpstr>
      <vt:lpstr>ПЛАН</vt:lpstr>
      <vt:lpstr>НПА администрации НГП</vt:lpstr>
      <vt:lpstr>Конкурс по экологии  «Чистые игры»</vt:lpstr>
      <vt:lpstr>В НГП проводятся экологические мероприятия школ, детских садов и центра детского творчества:  </vt:lpstr>
      <vt:lpstr>Общепоселковый субботник 2023 коллектив администрации</vt:lpstr>
      <vt:lpstr>Бойцы трудового отряда «СУЭК» приняли участие во Всероссийской акции «Вода России». </vt:lpstr>
      <vt:lpstr>Озеро Барабаши  в с.Павловка</vt:lpstr>
      <vt:lpstr>МБОУ СОШ №1  Акция «Посади дерево»</vt:lpstr>
      <vt:lpstr>Субботник МБОУ СОШ №1</vt:lpstr>
      <vt:lpstr>МБОУ СОШ №2 Акция «Посади дерево» апрель 2023 г.</vt:lpstr>
      <vt:lpstr>Субботник МБОУ СОШ №2</vt:lpstr>
      <vt:lpstr>  </vt:lpstr>
      <vt:lpstr>В рамках реализации образовательно- просветительского проекта "Дели на три" в д/с «Золотой ключик» прошли мероприятия на тему:"Опасные и неопасные отходы"-  "Сортируем мусор - бережем природу».  Цель: знакомство детей с принципом сбора и утилизации бытовых отходов.</vt:lpstr>
      <vt:lpstr>  Дефиле «Мусорная мода» в      д/с «Росинка» </vt:lpstr>
      <vt:lpstr>Занятие «У каждого свой дом на Земле» </vt:lpstr>
      <vt:lpstr>Юные эколята встречают птиц</vt:lpstr>
      <vt:lpstr>Группа «Старшие по домам»</vt:lpstr>
      <vt:lpstr>Слайд 19</vt:lpstr>
      <vt:lpstr>Засор в приемном отделении канализационной насосной станции пгт.Новошахтинский в феврале 2023г.</vt:lpstr>
      <vt:lpstr>На сайте администрации Новошахтинского городского поселения</vt:lpstr>
      <vt:lpstr>Социальная реклама</vt:lpstr>
      <vt:lpstr>Приморская автономная некоммерческая организация «Информационно-методический Центр «Тихоокеанский Проект» при поддержке Министерства ЖКХ Приморского края в рамках проекта периодически проводит на территории НГП семинары</vt:lpstr>
      <vt:lpstr>Только нам выбирать наше будущее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Пасечник Виктория Викторовна</dc:creator>
  <cp:lastModifiedBy>Пасечник Виктория Викторовна</cp:lastModifiedBy>
  <cp:revision>97</cp:revision>
  <dcterms:created xsi:type="dcterms:W3CDTF">2022-04-25T23:41:49Z</dcterms:created>
  <dcterms:modified xsi:type="dcterms:W3CDTF">2023-04-26T07:06:25Z</dcterms:modified>
</cp:coreProperties>
</file>