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70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77" r:id="rId1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нучина Оксана Викторовна" initials="ООВ" lastIdx="1" clrIdx="0">
    <p:extLst>
      <p:ext uri="{19B8F6BF-5375-455C-9EA6-DF929625EA0E}">
        <p15:presenceInfo xmlns:p15="http://schemas.microsoft.com/office/powerpoint/2012/main" userId="Онучина Оксана Викто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61C47F2-5AE7-4014-8D2E-9151B62948E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5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4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20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0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7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0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7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61C47F2-5AE7-4014-8D2E-9151B62948E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4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5378-8E05-46EE-BAE7-E1B1A6CD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4002" y="230819"/>
            <a:ext cx="2666464" cy="1615736"/>
          </a:xfrm>
        </p:spPr>
        <p:txBody>
          <a:bodyPr>
            <a:normAutofit/>
          </a:bodyPr>
          <a:lstStyle/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Утверждено:</a:t>
            </a: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Глава администрации </a:t>
            </a:r>
            <a:r>
              <a:rPr lang="ru-RU" sz="1100" b="1" dirty="0" err="1">
                <a:solidFill>
                  <a:prstClr val="black"/>
                </a:solidFill>
                <a:latin typeface="Century Gothic" panose="020B0502020202020204"/>
              </a:rPr>
              <a:t>Новошахтинского</a:t>
            </a: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городского поселения</a:t>
            </a: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______________ </a:t>
            </a:r>
            <a:r>
              <a:rPr lang="ru-RU" sz="1100" b="1" dirty="0" err="1">
                <a:solidFill>
                  <a:prstClr val="black"/>
                </a:solidFill>
                <a:latin typeface="Century Gothic" panose="020B0502020202020204"/>
              </a:rPr>
              <a:t>О.Н.Пенькова</a:t>
            </a: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проект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13B0A-2D35-45CE-86CB-B4EF0469A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37350"/>
            <a:ext cx="8596668" cy="622324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3600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Дизайн-проект благоустройства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многоквартирного дома №1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по улице Ленинская,</a:t>
            </a:r>
          </a:p>
          <a:p>
            <a:pPr algn="ctr">
              <a:buNone/>
            </a:pPr>
            <a:r>
              <a:rPr lang="ru-RU" sz="3600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пгт</a:t>
            </a: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r>
              <a:rPr lang="ru-RU" sz="3600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Новошахтинский</a:t>
            </a: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, 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Михайловский район, 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Приморский край.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2024г.</a:t>
            </a:r>
          </a:p>
          <a:p>
            <a:pPr algn="ctr">
              <a:buNone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algn="ctr">
              <a:buNone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пгт.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Новошахтинский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1722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6074F-A474-49A2-B16D-4C3D010C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Минимальный перечень работ по благоустройству дворовой территории включает в себя следующие виды работ: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91140-B666-4461-BDD7-AC430C64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Асфальтирование дворовых проездов и выполнение сопутствующих работ.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Замена бордюрного камня.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Установка стационарных урн.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Установка диванов садово-парковых на металлических ножках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(арт.002053АО «КСИЛ» пример)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Работы предусмотрено выполнять с учетом обеспечения физической, пространственной и информационной доступности дворовых территорий для маломобильных групп населения. </a:t>
            </a:r>
          </a:p>
        </p:txBody>
      </p:sp>
    </p:spTree>
    <p:extLst>
      <p:ext uri="{BB962C8B-B14F-4D97-AF65-F5344CB8AC3E}">
        <p14:creationId xmlns:p14="http://schemas.microsoft.com/office/powerpoint/2010/main" val="344367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B9992-7125-FAB4-8CA3-D929C205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655320"/>
            <a:ext cx="9875520" cy="38709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Схема благоустройства дворовой территории пгт. </a:t>
            </a:r>
            <a:r>
              <a:rPr lang="ru-RU" sz="2000" b="1" dirty="0" err="1">
                <a:solidFill>
                  <a:schemeClr val="tx1"/>
                </a:solidFill>
              </a:rPr>
              <a:t>Новошахтинский</a:t>
            </a:r>
            <a:r>
              <a:rPr lang="ru-RU" sz="2000" b="1" dirty="0">
                <a:solidFill>
                  <a:schemeClr val="tx1"/>
                </a:solidFill>
              </a:rPr>
              <a:t>, ул. Ленинская д. 1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C637C86-87B9-2D87-769C-68F963582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312" y="1289304"/>
            <a:ext cx="8994437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2ACE4-9CE3-4182-88E5-D7987339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                                                         Содержание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Текстовая часть: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1EA56-34F6-4C20-B581-491FC6230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Характеристика земельного участка предполагаемого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 благоустройству…………………………………………………………………………………………………3,4,5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Фотофиксация текущего состояния предполагаемой к 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Благоустройству территории………………………………………………………………………………..6,7,8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Описание решений по благоустройству…………………………………………………………..9,10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Графическая часть: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Схема планировки территорий………………………………………………………………………………………………………………11</a:t>
            </a:r>
          </a:p>
        </p:txBody>
      </p:sp>
    </p:spTree>
    <p:extLst>
      <p:ext uri="{BB962C8B-B14F-4D97-AF65-F5344CB8AC3E}">
        <p14:creationId xmlns:p14="http://schemas.microsoft.com/office/powerpoint/2010/main" val="115715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75726E-B889-45A6-8115-05D74514E223}"/>
              </a:ext>
            </a:extLst>
          </p:cNvPr>
          <p:cNvSpPr/>
          <p:nvPr/>
        </p:nvSpPr>
        <p:spPr>
          <a:xfrm>
            <a:off x="248576" y="443883"/>
            <a:ext cx="117096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Характеристика земельного участка предполагаемого к благоустройству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algn="just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Проект благоустройства дворовой территории многоквартирного жилого дома расположенного по адресу: Приморский край, Михайловский район,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пгт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Новошахтинский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ул. Ленинская д. 1, выполнен на основании муниципальной подпрограммы «Благоустройство территорий, детских и спортивных площадок на 2019-2027гг.», в рамках реализации муниципальной программы «Формирование современной городской среды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Новошахтинского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городского поселения на 2018-2027гг.»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Согласно карте градостроительного зонирования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Новошахтинского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городского поселения, рассматриваемая территория расположена в зоне многоэтажной жилой застройки. Кадастровый номер дома 25:09:030501:418              В настоящее время дворовая территория жилого дома по ул. Ленинской д. 1, нуждается в благоустройстве, поскольку на  указанной территории длительное время не проводились мероприятия по благоустройству дворовой территории.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Придомовая территория рассматриваемого жилого дома имеет асфальтобетонное покрытие с дефектами в виде: на обследуемой придомовой территории многоквартирного жилого  дома проезд имеет асфальтовое покрытие   – покрытие деформировано сопровождается многочисленными трещинами,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ямочностью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выбоинами, бетонное покрытие разрушено, арматура оголена.  Бордюрный камень  разрушен, торчит арматура, местами бордюрный камень  отсутствует. Пешеходные дорожки к прилегающей территории отсутствуют. Проезжая часть к многоквартирному жилому дому ул. Ленинская д.1 имеет асфальтовое покрытие-покрытие имеет многочисленные трещины, выбоины, местами отсутствует. Придомовые канализационные колодцы просели, вокруг колодцев образовались глубокие ямы. Необходимость выполнения мероприятий по благоустройству в рамках проекта обусловлена потребностью жителей МКД в организации благоустройства дворовой территории в целях повышения качества и комфорта городской среды.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2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5244CD-323F-43AF-BCBE-7F3C5D78EBC5}"/>
              </a:ext>
            </a:extLst>
          </p:cNvPr>
          <p:cNvSpPr/>
          <p:nvPr/>
        </p:nvSpPr>
        <p:spPr>
          <a:xfrm>
            <a:off x="399495" y="639192"/>
            <a:ext cx="10200443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085850" algn="l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08585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38C91-C0C1-4840-821F-4DF43A2C8B54}"/>
              </a:ext>
            </a:extLst>
          </p:cNvPr>
          <p:cNvSpPr txBox="1"/>
          <p:nvPr/>
        </p:nvSpPr>
        <p:spPr>
          <a:xfrm>
            <a:off x="399495" y="338065"/>
            <a:ext cx="1154097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                 </a:t>
            </a:r>
            <a:r>
              <a:rPr lang="ru-RU" sz="2000" b="1" dirty="0"/>
              <a:t>Виды работ</a:t>
            </a:r>
          </a:p>
          <a:p>
            <a:r>
              <a:rPr lang="ru-RU" dirty="0"/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целях обеспечения комфортных условий для населения на придомовой территории в 2024 году необходимо выполнить комплекс мероприятий по ремонту прилегающей территории многоквартирного дома №1 по ул. Ленинской, который впоследствии значительно улучшит экологическое и эстетическое состояние территории. Необходимо выполнить следующие виды работ: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демонтаж  остаточного  бордюрного камня;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демонтаж изношенного слоя покрытий и оснований;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подготовку территории к устройству нового дренирующего слоя и покрытия;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- устройство подстилающих и выравнивающих слоев, асфальтобетонного покрытия для проезда и подходов к подъездам, площадок отдыха;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установка бордюрного камня тротуарного в количестве 190 м/п.;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- устройство асфальтового покрытия 60 мм –  467м2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устройство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альсфальтового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покрытия 40 мм –  195 м2;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вывоз мусора образовавшегося от демонтажных работ;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установка металлического забора детской площадки 58м/п;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отсыпка парковочных площадок 171 м2. </a:t>
            </a:r>
          </a:p>
        </p:txBody>
      </p:sp>
    </p:spTree>
    <p:extLst>
      <p:ext uri="{BB962C8B-B14F-4D97-AF65-F5344CB8AC3E}">
        <p14:creationId xmlns:p14="http://schemas.microsoft.com/office/powerpoint/2010/main" val="214173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5CDB15-76CC-4A72-8557-DC56FF1EF72C}"/>
              </a:ext>
            </a:extLst>
          </p:cNvPr>
          <p:cNvSpPr/>
          <p:nvPr/>
        </p:nvSpPr>
        <p:spPr>
          <a:xfrm>
            <a:off x="435007" y="399495"/>
            <a:ext cx="10244830" cy="739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Задачи проекта: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Сохранение и поддержание жизнеобеспечения жителей;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Повышение уровня качества жизни населения;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Создание условий для благополучной эксплуатациям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многоквартирного жилого дома  и прилегающей территории;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Формирование эстетического облика придомовой территории;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Сохранения экологии;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Реализация проекта: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Позволит организовать надлежащим образом жизнеобеспечение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жителей;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Сформирует эстетический облик двора;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Позволит благополучно эксплуатировать МКД и прилегающую к нему территорию;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В целом повысит уровень жизни населения. </a:t>
            </a:r>
          </a:p>
          <a:p>
            <a:pPr algn="just">
              <a:lnSpc>
                <a:spcPct val="115000"/>
              </a:lnSpc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Реализовав мероприятия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муниципальной подпрограммы «Благоустройство территорий, детских и спортивных площадок на 2019-2027гг.», в рамках реализации муниципальной программы «Формирование современной городской среды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Новошахтинского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городского поселения на 2018-2027гг.» повысят уровень благоустройства дворовых территорий МКД.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81100" algn="l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14450">
              <a:lnSpc>
                <a:spcPct val="115000"/>
              </a:lnSpc>
              <a:spcAft>
                <a:spcPts val="1000"/>
              </a:spcAft>
              <a:tabLst>
                <a:tab pos="1181100" algn="l"/>
              </a:tabLs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4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967AF-20F5-4B48-88A0-0E039CE9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 Фотофиксация текущего состояния предполагаемой к благоустройству дворовой территории. Общий вид дворовой территории прилегающей к дому № 1 по ул. Ленинская (фотография № 1,№ 2)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057549C-7849-5F7A-8DAE-593647E8B2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291373"/>
            <a:ext cx="4754563" cy="3554778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2749BB99-4D2C-C2C5-F7D4-89600A8058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82670"/>
            <a:ext cx="4754563" cy="3172185"/>
          </a:xfrm>
        </p:spPr>
      </p:pic>
    </p:spTree>
    <p:extLst>
      <p:ext uri="{BB962C8B-B14F-4D97-AF65-F5344CB8AC3E}">
        <p14:creationId xmlns:p14="http://schemas.microsoft.com/office/powerpoint/2010/main" val="330434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E1DAF-A90D-4C54-9F69-035EC43B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2. Фотофиксация текущего состояния предполагаемой к благоустройству дворовой территории. Общий вид дворовой территории прилегающей к дому № 1 по ул. Ленинская  (фотография № 3,№ 4)</a:t>
            </a:r>
            <a:endParaRPr lang="ru-RU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77ADD305-916F-33B1-7004-4EABD99A8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291373"/>
            <a:ext cx="4754563" cy="3554778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91C166-EE10-6897-7739-86BEBAA676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91373"/>
            <a:ext cx="4754563" cy="3554778"/>
          </a:xfrm>
        </p:spPr>
      </p:pic>
    </p:spTree>
    <p:extLst>
      <p:ext uri="{BB962C8B-B14F-4D97-AF65-F5344CB8AC3E}">
        <p14:creationId xmlns:p14="http://schemas.microsoft.com/office/powerpoint/2010/main" val="17611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80AA2-4E04-43D6-9E39-80E61FDC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2. Фотофиксация текущего состояния предполагаемой к благоустройству дворовой территории. Общий вид дворовой территории прилегающей к дому № 1 по ул. Ленинская (фотография № 5,№ 6)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7671EFF-31BA-30A3-4909-E5C616A48C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91373"/>
            <a:ext cx="4754563" cy="3554778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DDC45478-66D1-9D4A-F271-A627C0465C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291373"/>
            <a:ext cx="4754563" cy="3554778"/>
          </a:xfrm>
        </p:spPr>
      </p:pic>
    </p:spTree>
    <p:extLst>
      <p:ext uri="{BB962C8B-B14F-4D97-AF65-F5344CB8AC3E}">
        <p14:creationId xmlns:p14="http://schemas.microsoft.com/office/powerpoint/2010/main" val="220720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4223D-6C18-4AC1-91D6-C5A26641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 Описание решений по благоустройству территории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64A2F6-852A-4754-A19B-CBCE1F690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11045"/>
            <a:ext cx="10531136" cy="428495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Пространство двора планируется решить с учетом удовлетворения потребностей населения в рекреационной функции, хозяйственной деятельности, активном и пассивном отдыхе жильцов прилежащих домов. Общим принципом объемно-пространственного и композиционного решения станет зонировании.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решения задач и достижения поставленных целей предлагается реализовывать мероприятия по благоустройству дворовых территорий, а именно, осуществлять ремонт покрытия дворового проезда.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Асфальтирование дворовой территории – один из самых традиционных и востребованных способов благоустройства жилых домов.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комфортного и безопасного расположения автомобилей необходимо организовать парковки с условием проезда и движения автомобилей по внутреннему пространству двора и площадок, парковки ограничить дорожным бордюрным камнем.</a:t>
            </a: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7327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524</TotalTime>
  <Words>908</Words>
  <Application>Microsoft Office PowerPoint</Application>
  <PresentationFormat>Широкоэкранный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 Black</vt:lpstr>
      <vt:lpstr>Calibri</vt:lpstr>
      <vt:lpstr>Century Gothic</vt:lpstr>
      <vt:lpstr>Corbel</vt:lpstr>
      <vt:lpstr>Times New Roman</vt:lpstr>
      <vt:lpstr>Trebuchet MS</vt:lpstr>
      <vt:lpstr>Базис</vt:lpstr>
      <vt:lpstr>Утверждено: Глава администрации Новошахтинского городского поселения  ______________ О.Н.Пенькова проект</vt:lpstr>
      <vt:lpstr>                                                         Содержание Текстовая часть:</vt:lpstr>
      <vt:lpstr>Презентация PowerPoint</vt:lpstr>
      <vt:lpstr>Презентация PowerPoint</vt:lpstr>
      <vt:lpstr>Презентация PowerPoint</vt:lpstr>
      <vt:lpstr>2. Фотофиксация текущего состояния предполагаемой к благоустройству дворовой территории. Общий вид дворовой территории прилегающей к дому № 1 по ул. Ленинская (фотография № 1,№ 2)</vt:lpstr>
      <vt:lpstr>2. Фотофиксация текущего состояния предполагаемой к благоустройству дворовой территории. Общий вид дворовой территории прилегающей к дому № 1 по ул. Ленинская  (фотография № 3,№ 4)</vt:lpstr>
      <vt:lpstr>2. Фотофиксация текущего состояния предполагаемой к благоустройству дворовой территории. Общий вид дворовой территории прилегающей к дому № 1 по ул. Ленинская (фотография № 5,№ 6)</vt:lpstr>
      <vt:lpstr>2. Описание решений по благоустройству территории</vt:lpstr>
      <vt:lpstr>Минимальный перечень работ по благоустройству дворовой территории включает в себя следующие виды работ:</vt:lpstr>
      <vt:lpstr>Схема благоустройства дворовой территории пгт. Новошахтинский, ул. Ленинская д.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Утверждаю: Глава Новошахтинского городского поселения ______________ Удовиченко А.А. ______________ 2019</dc:title>
  <dc:creator>Онучина Оксана Викторовна</dc:creator>
  <cp:lastModifiedBy>Онучина Оксана Викторовна</cp:lastModifiedBy>
  <cp:revision>43</cp:revision>
  <cp:lastPrinted>2019-07-08T01:27:44Z</cp:lastPrinted>
  <dcterms:created xsi:type="dcterms:W3CDTF">2019-03-11T05:02:17Z</dcterms:created>
  <dcterms:modified xsi:type="dcterms:W3CDTF">2023-10-31T01:38:51Z</dcterms:modified>
</cp:coreProperties>
</file>